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6"/>
  </p:notesMasterIdLst>
  <p:sldIdLst>
    <p:sldId id="275" r:id="rId2"/>
    <p:sldId id="356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7" r:id="rId12"/>
    <p:sldId id="268" r:id="rId13"/>
    <p:sldId id="271" r:id="rId14"/>
    <p:sldId id="270" r:id="rId15"/>
    <p:sldId id="269" r:id="rId16"/>
    <p:sldId id="274" r:id="rId17"/>
    <p:sldId id="273" r:id="rId18"/>
    <p:sldId id="272" r:id="rId19"/>
    <p:sldId id="279" r:id="rId20"/>
    <p:sldId id="280" r:id="rId21"/>
    <p:sldId id="281" r:id="rId22"/>
    <p:sldId id="282" r:id="rId23"/>
    <p:sldId id="32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278" r:id="rId32"/>
    <p:sldId id="283" r:id="rId33"/>
    <p:sldId id="288" r:id="rId34"/>
    <p:sldId id="287" r:id="rId35"/>
    <p:sldId id="289" r:id="rId36"/>
    <p:sldId id="290" r:id="rId37"/>
    <p:sldId id="284" r:id="rId38"/>
    <p:sldId id="329" r:id="rId39"/>
    <p:sldId id="285" r:id="rId40"/>
    <p:sldId id="291" r:id="rId41"/>
    <p:sldId id="292" r:id="rId42"/>
    <p:sldId id="293" r:id="rId43"/>
    <p:sldId id="294" r:id="rId44"/>
    <p:sldId id="295" r:id="rId45"/>
    <p:sldId id="296" r:id="rId46"/>
    <p:sldId id="298" r:id="rId47"/>
    <p:sldId id="297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13" r:id="rId59"/>
    <p:sldId id="309" r:id="rId60"/>
    <p:sldId id="310" r:id="rId61"/>
    <p:sldId id="311" r:id="rId62"/>
    <p:sldId id="312" r:id="rId63"/>
    <p:sldId id="318" r:id="rId64"/>
    <p:sldId id="316" r:id="rId65"/>
    <p:sldId id="319" r:id="rId66"/>
    <p:sldId id="320" r:id="rId67"/>
    <p:sldId id="321" r:id="rId68"/>
    <p:sldId id="317" r:id="rId69"/>
    <p:sldId id="322" r:id="rId70"/>
    <p:sldId id="331" r:id="rId71"/>
    <p:sldId id="324" r:id="rId72"/>
    <p:sldId id="325" r:id="rId73"/>
    <p:sldId id="326" r:id="rId74"/>
    <p:sldId id="330" r:id="rId75"/>
    <p:sldId id="332" r:id="rId76"/>
    <p:sldId id="327" r:id="rId77"/>
    <p:sldId id="334" r:id="rId78"/>
    <p:sldId id="357" r:id="rId79"/>
    <p:sldId id="333" r:id="rId80"/>
    <p:sldId id="335" r:id="rId81"/>
    <p:sldId id="323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7" r:id="rId93"/>
    <p:sldId id="346" r:id="rId94"/>
    <p:sldId id="348" r:id="rId9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2F6"/>
    <a:srgbClr val="9F1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96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3" name="Plassholder for dato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13C2E55-9F76-4100-B807-87176F5AA0EA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Plassholder for notater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8A62473-A42B-48EC-AA9C-197F2D756D77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692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b-NO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B2730-2D57-AEF2-F12A-99B8AD017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C75C2D-C90F-38E6-54CD-6877F3F973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816F5DDD-EA05-9B3D-B0BA-5EBB33BBC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8C2D3D9-8D70-63D1-67AC-63F517DBB0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8A62473-A42B-48EC-AA9C-197F2D756D77}" type="slidenum">
              <a:rPr lang="nb-NO" smtClean="0"/>
              <a:t>92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223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8A62473-A42B-48EC-AA9C-197F2D756D77}" type="slidenum">
              <a:rPr lang="nb-NO" smtClean="0"/>
              <a:t>93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4962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B8A62473-A42B-48EC-AA9C-197F2D756D77}" type="slidenum">
              <a:rPr lang="nb-NO" smtClean="0"/>
              <a:t>94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2832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1D1B14-6BB5-409D-9087-A58A9411817C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70EDA9-9947-45D7-80B6-54643EA44F77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DF7FEA-1C47-4FFF-805E-AF6FF41D9F69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40D4E4-23C7-489E-8F39-EA64F2164FEF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261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A17FF22-FFFA-4B94-A762-EDAEE4C6357D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10ED6E-2046-4CFA-869D-025C15EF0015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24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9202F00-9F01-489D-B8E6-A24125A1CC29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8EA6E6-599F-47C6-A7E8-572AFA75A269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57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73F2BF9-CAE7-4C23-99DD-A590AF4B3BFA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8" name="Plassholder for bunntekst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9" name="Plassholder for lysbildenummer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4C46E0F-A183-423B-A5BF-B66DDC8C2085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029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66D53A-AD1B-4687-8979-2D5F44E3460A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4" name="Plassholder for bunntekst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5" name="Plassholder for lysbildenumm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DC553D4-8F01-43AA-86FF-177D909BE9E4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07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31B0872-6D22-487B-8EF9-9C2490F8E227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3" name="Plassholder for bunntekst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4" name="Plassholder for lysbildenummer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A5729F-90BC-4B5A-9FBB-680B20856BB0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384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FC2C45-7F5F-41D4-A3FC-FCB2C5D4143E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8055F9-3516-4E7D-9287-4C6721625DAE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70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nb-NO"/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CD33B6-CD4D-4D54-A730-6F52DAB47117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6" name="Plassholder for bunn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7" name="Plassholder for lysbilde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4F3464-8FD1-4C28-882B-62B93E3AE21E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34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D13E60-7D8D-47F7-B46E-F6D9ADCB745E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06D4E5E-CC26-4826-B7BD-AFAC7C824DA5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0140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8D3CB1-2F04-4D8D-9F6A-38EC6CC6743E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D5F6A2-368A-448E-BCA2-91F8DDF1CDF1}" type="slidenum"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172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B1487E2E-26A5-486F-B814-541BD0E5977F}" type="datetime1">
              <a:rPr lang="nb-NO"/>
              <a:pPr lvl="0"/>
              <a:t>20.02.2026</a:t>
            </a:fld>
            <a:endParaRPr lang="nb-NO"/>
          </a:p>
        </p:txBody>
      </p:sp>
      <p:sp>
        <p:nvSpPr>
          <p:cNvPr id="5" name="Plassholder for bunn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nb-NO"/>
          </a:p>
        </p:txBody>
      </p:sp>
      <p:sp>
        <p:nvSpPr>
          <p:cNvPr id="6" name="Plassholder for lysbilde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38F98F47-84D0-4CB3-B0A3-8D389B4A8200}" type="slidenum">
              <a:t>‹nr.›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b-NO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b-NO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b-NO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jp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1857971" y="1231374"/>
            <a:ext cx="75975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8000" b="1" dirty="0">
                <a:ln w="1016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ptos Narrow" panose="020B0004020202020204" pitchFamily="34" charset="0"/>
              </a:rPr>
              <a:t>Håndverksløftet </a:t>
            </a:r>
          </a:p>
          <a:p>
            <a:r>
              <a:rPr lang="nb-NO" sz="8000" b="1" dirty="0">
                <a:ln w="1016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ptos Narrow" panose="020B0004020202020204" pitchFamily="34" charset="0"/>
              </a:rPr>
              <a:t>i kulturskolen </a:t>
            </a:r>
          </a:p>
          <a:p>
            <a:r>
              <a:rPr lang="nb-NO" sz="8000" b="1" dirty="0">
                <a:ln w="1016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4"/>
                  <a:tile tx="0" ty="0" sx="100000" sy="100000" flip="none" algn="tl"/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ptos Narrow" panose="020B0004020202020204" pitchFamily="34" charset="0"/>
              </a:rPr>
              <a:t>2024 - 2026 </a:t>
            </a:r>
          </a:p>
        </p:txBody>
      </p:sp>
      <p:pic>
        <p:nvPicPr>
          <p:cNvPr id="2" name="Starstuff - Vangeli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Bilde 3" descr="Et bilde som inneholder Font, Grafikk, logo, skjermbilde&#10;&#10;KI-generert innhold kan være feil.">
            <a:extLst>
              <a:ext uri="{FF2B5EF4-FFF2-40B4-BE49-F238E27FC236}">
                <a16:creationId xmlns:a16="http://schemas.microsoft.com/office/drawing/2014/main" id="{CA57A752-86DB-D0BE-4124-2AA743E6D7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837" y="5844149"/>
            <a:ext cx="2313368" cy="495306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88375DBE-F486-6FD5-33C4-0C7DCEF918D8}"/>
              </a:ext>
            </a:extLst>
          </p:cNvPr>
          <p:cNvSpPr/>
          <p:nvPr/>
        </p:nvSpPr>
        <p:spPr>
          <a:xfrm>
            <a:off x="9474926" y="4929051"/>
            <a:ext cx="2111191" cy="697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59788914-E9DA-87FC-D063-086BD0A7D3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486" y="4860270"/>
            <a:ext cx="2128108" cy="800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C2286-3985-1C19-AA91-1C89A377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person, møbler, håndverker&#10;&#10;KI-generert innhold kan være feil.">
            <a:extLst>
              <a:ext uri="{FF2B5EF4-FFF2-40B4-BE49-F238E27FC236}">
                <a16:creationId xmlns:a16="http://schemas.microsoft.com/office/drawing/2014/main" id="{5917F396-708C-461D-EC35-C2EA2AE935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906" y="819924"/>
            <a:ext cx="6738151" cy="5053614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2D4B7F8A-DC10-4A30-29DB-F8C5EA066F60}"/>
              </a:ext>
            </a:extLst>
          </p:cNvPr>
          <p:cNvSpPr/>
          <p:nvPr/>
        </p:nvSpPr>
        <p:spPr>
          <a:xfrm>
            <a:off x="6775173" y="3794736"/>
            <a:ext cx="558202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0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Indre-Fosen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«Sløyd»</a:t>
            </a:r>
          </a:p>
        </p:txBody>
      </p:sp>
    </p:spTree>
    <p:extLst>
      <p:ext uri="{BB962C8B-B14F-4D97-AF65-F5344CB8AC3E}">
        <p14:creationId xmlns:p14="http://schemas.microsoft.com/office/powerpoint/2010/main" val="2076080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bord, dekketøy, drikk&#10;&#10;KI-generert innhold kan være feil.">
            <a:extLst>
              <a:ext uri="{FF2B5EF4-FFF2-40B4-BE49-F238E27FC236}">
                <a16:creationId xmlns:a16="http://schemas.microsoft.com/office/drawing/2014/main" id="{A0974605-9EFC-4C32-18BC-70FFBB4B2B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942" y="335132"/>
            <a:ext cx="8250315" cy="6187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innendørs, håndverker, Arbeidsbenk, bord&#10;&#10;KI-generert innhold kan være feil.">
            <a:extLst>
              <a:ext uri="{FF2B5EF4-FFF2-40B4-BE49-F238E27FC236}">
                <a16:creationId xmlns:a16="http://schemas.microsoft.com/office/drawing/2014/main" id="{042F0C29-A6D3-276B-5DD8-D6067FF48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21" y="281866"/>
            <a:ext cx="8392357" cy="62942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person, møbler, håndverker&#10;&#10;KI-generert innhold kan være feil.">
            <a:extLst>
              <a:ext uri="{FF2B5EF4-FFF2-40B4-BE49-F238E27FC236}">
                <a16:creationId xmlns:a16="http://schemas.microsoft.com/office/drawing/2014/main" id="{F625649A-9696-0BBF-3D1D-FBF199E62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394" y="359545"/>
            <a:ext cx="8185212" cy="61389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3"/>
          <p:cNvSpPr/>
          <p:nvPr/>
        </p:nvSpPr>
        <p:spPr>
          <a:xfrm>
            <a:off x="26844808" y="732169"/>
            <a:ext cx="655944" cy="923333"/>
          </a:xfrm>
          <a:prstGeom prst="rect">
            <a:avLst/>
          </a:prstGeom>
          <a:solidFill>
            <a:srgbClr val="FFFFFF"/>
          </a:solidFill>
          <a:ln w="12701" cap="flat">
            <a:solidFill>
              <a:srgbClr val="A5A5A5"/>
            </a:solidFill>
            <a:prstDash val="solid"/>
            <a:miter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b="1" i="0" u="none" strike="noStrike" kern="1200" cap="none" spc="0" baseline="0">
                <a:solidFill>
                  <a:srgbClr val="F8CBAD"/>
                </a:solidFill>
                <a:uFillTx/>
                <a:latin typeface="Calibri"/>
              </a:rPr>
              <a:t> </a:t>
            </a:r>
            <a:r>
              <a:rPr lang="nb-NO" sz="5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nb-NO" sz="5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 </a:t>
            </a:r>
            <a:endParaRPr lang="nb-NO" sz="5400" b="1" i="0" u="none" strike="noStrike" kern="1200" cap="none" spc="0" baseline="0">
              <a:solidFill>
                <a:srgbClr val="F8CBAD"/>
              </a:solidFill>
              <a:uFillTx/>
              <a:latin typeface="Calibri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6753414" y="3794736"/>
            <a:ext cx="5362045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Eidsvoll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Tradisjonshåndverk på Eidsvoll bygdetun</a:t>
            </a:r>
          </a:p>
        </p:txBody>
      </p:sp>
      <p:pic>
        <p:nvPicPr>
          <p:cNvPr id="7" name="Bilde 6" descr="Et bilde som inneholder klær, person, Menneskeansikt, utendørs&#10;&#10;KI-generert innhold kan være feil.">
            <a:extLst>
              <a:ext uri="{FF2B5EF4-FFF2-40B4-BE49-F238E27FC236}">
                <a16:creationId xmlns:a16="http://schemas.microsoft.com/office/drawing/2014/main" id="{C890AB93-9A9E-4653-D6FE-5D22DDF72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4671"/>
            <a:ext cx="6544878" cy="49086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person, saks, finger, negl&#10;&#10;KI-generert innhold kan være feil.">
            <a:extLst>
              <a:ext uri="{FF2B5EF4-FFF2-40B4-BE49-F238E27FC236}">
                <a16:creationId xmlns:a16="http://schemas.microsoft.com/office/drawing/2014/main" id="{9310478C-5C22-C4B4-70C7-F538BD56CE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162"/>
            <a:ext cx="5883676" cy="5883676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774D1314-6BCE-7E87-3DBE-B63DD4F5BA85}"/>
              </a:ext>
            </a:extLst>
          </p:cNvPr>
          <p:cNvSpPr/>
          <p:nvPr/>
        </p:nvSpPr>
        <p:spPr>
          <a:xfrm>
            <a:off x="6358450" y="3794736"/>
            <a:ext cx="595547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Knuden</a:t>
            </a:r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-Kristiansand kulturskole</a:t>
            </a:r>
          </a:p>
          <a:p>
            <a:r>
              <a:rPr lang="nb-NO" sz="22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MATERIAL GENIAL - fra tradisjon til innovasjon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metall, messing, bronse, vegg&#10;&#10;KI-generert innhold kan være feil.">
            <a:extLst>
              <a:ext uri="{FF2B5EF4-FFF2-40B4-BE49-F238E27FC236}">
                <a16:creationId xmlns:a16="http://schemas.microsoft.com/office/drawing/2014/main" id="{97FC5B4C-5A51-91C4-8A4E-7D884554B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666" y="360348"/>
            <a:ext cx="6134667" cy="61373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innendørs, Menneskeansikt&#10;&#10;KI-generert innhold kan være feil.">
            <a:extLst>
              <a:ext uri="{FF2B5EF4-FFF2-40B4-BE49-F238E27FC236}">
                <a16:creationId xmlns:a16="http://schemas.microsoft.com/office/drawing/2014/main" id="{1B121C4B-BA84-119C-47CD-319E8BE2A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942" y="293132"/>
            <a:ext cx="6274115" cy="62717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Motetilbehør, Smykker, negl&#10;&#10;KI-generert innhold kan være feil.">
            <a:extLst>
              <a:ext uri="{FF2B5EF4-FFF2-40B4-BE49-F238E27FC236}">
                <a16:creationId xmlns:a16="http://schemas.microsoft.com/office/drawing/2014/main" id="{22C257F9-BCFC-0587-136C-7E3FF0824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041" y="542063"/>
            <a:ext cx="5915917" cy="59159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D80A526-1E65-F560-E223-1614468A5973}"/>
              </a:ext>
            </a:extLst>
          </p:cNvPr>
          <p:cNvSpPr/>
          <p:nvPr/>
        </p:nvSpPr>
        <p:spPr>
          <a:xfrm>
            <a:off x="6615396" y="3794736"/>
            <a:ext cx="558202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Kviteseid kulturskole</a:t>
            </a:r>
          </a:p>
          <a:p>
            <a:r>
              <a:rPr lang="nn-NO" sz="22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Kviteseid Kulturskole og Universitetet i </a:t>
            </a:r>
            <a:r>
              <a:rPr lang="nn-NO" sz="22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Sørøst-Norge</a:t>
            </a:r>
            <a:endParaRPr lang="nb-NO" sz="22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6" name="Bilde 5" descr="Et bilde som inneholder klær, person, brann, ildsted&#10;&#10;KI-generert innhold kan være feil.">
            <a:extLst>
              <a:ext uri="{FF2B5EF4-FFF2-40B4-BE49-F238E27FC236}">
                <a16:creationId xmlns:a16="http://schemas.microsoft.com/office/drawing/2014/main" id="{718583E2-A1FE-B974-0444-87481205D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72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person, duppeditt, negl, rist&#10;&#10;KI-generert innhold kan være feil.">
            <a:extLst>
              <a:ext uri="{FF2B5EF4-FFF2-40B4-BE49-F238E27FC236}">
                <a16:creationId xmlns:a16="http://schemas.microsoft.com/office/drawing/2014/main" id="{DA174E83-09DF-029A-6E73-D296692D7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207" y="0"/>
            <a:ext cx="4867585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fiber, gjenger, veving, gulv&#10;&#10;KI-generert innhold kan være feil.">
            <a:extLst>
              <a:ext uri="{FF2B5EF4-FFF2-40B4-BE49-F238E27FC236}">
                <a16:creationId xmlns:a16="http://schemas.microsoft.com/office/drawing/2014/main" id="{9198C094-3A8A-0103-74E5-9A630CDAAD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44" y="423908"/>
            <a:ext cx="9495712" cy="60101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kvinne, person, innendørs&#10;&#10;KI-generert innhold kan være feil.">
            <a:extLst>
              <a:ext uri="{FF2B5EF4-FFF2-40B4-BE49-F238E27FC236}">
                <a16:creationId xmlns:a16="http://schemas.microsoft.com/office/drawing/2014/main" id="{33A49DF0-0036-1A93-BB13-567FF5734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51" y="464979"/>
            <a:ext cx="9927698" cy="59457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AE2B005F-6471-1205-90EB-0005BFFD91D1}"/>
              </a:ext>
            </a:extLst>
          </p:cNvPr>
          <p:cNvSpPr/>
          <p:nvPr/>
        </p:nvSpPr>
        <p:spPr>
          <a:xfrm>
            <a:off x="6740191" y="3794736"/>
            <a:ext cx="558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Kvæfjord kulturskole </a:t>
            </a:r>
          </a:p>
          <a:p>
            <a:r>
              <a:rPr lang="nb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Duodji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- fra natur til ferdig produkt</a:t>
            </a:r>
          </a:p>
        </p:txBody>
      </p:sp>
      <p:pic>
        <p:nvPicPr>
          <p:cNvPr id="8" name="Bilde 7" descr="Et bilde som inneholder person, klær, innendørs, gulv&#10;&#10;KI-generert innhold kan være feil.">
            <a:extLst>
              <a:ext uri="{FF2B5EF4-FFF2-40B4-BE49-F238E27FC236}">
                <a16:creationId xmlns:a16="http://schemas.microsoft.com/office/drawing/2014/main" id="{6B62F1E0-9DDD-CE9D-70F5-6951E116C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89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D68BE3E-2DD8-D45D-FB92-F6F6E394A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9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person, klær, Menneskeansikt, innendørs&#10;&#10;KI-generert innhold kan være feil.">
            <a:extLst>
              <a:ext uri="{FF2B5EF4-FFF2-40B4-BE49-F238E27FC236}">
                <a16:creationId xmlns:a16="http://schemas.microsoft.com/office/drawing/2014/main" id="{6919710E-31EA-9464-8B18-E57897B42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72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drikk, alkoholfri drikk, juice&#10;&#10;KI-generert innhold kan være feil.">
            <a:extLst>
              <a:ext uri="{FF2B5EF4-FFF2-40B4-BE49-F238E27FC236}">
                <a16:creationId xmlns:a16="http://schemas.microsoft.com/office/drawing/2014/main" id="{5D6CB526-232A-579E-25C3-7CE9E2A15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6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person, Kokekar og bakeutstyr, kjøkkenapparat, Hvitevarer&#10;&#10;KI-generert innhold kan være feil.">
            <a:extLst>
              <a:ext uri="{FF2B5EF4-FFF2-40B4-BE49-F238E27FC236}">
                <a16:creationId xmlns:a16="http://schemas.microsoft.com/office/drawing/2014/main" id="{E3F60B06-1E59-3120-060D-27F4FB2C4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84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FE7BAEAB-00EE-09B5-39B4-F1ED0C9C2643}"/>
              </a:ext>
            </a:extLst>
          </p:cNvPr>
          <p:cNvSpPr/>
          <p:nvPr/>
        </p:nvSpPr>
        <p:spPr>
          <a:xfrm>
            <a:off x="7113673" y="3794736"/>
            <a:ext cx="558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Osterøy kulturskole</a:t>
            </a:r>
          </a:p>
          <a:p>
            <a:r>
              <a:rPr lang="nb-NO" sz="22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«Nevenyttig»</a:t>
            </a:r>
          </a:p>
        </p:txBody>
      </p:sp>
      <p:pic>
        <p:nvPicPr>
          <p:cNvPr id="6" name="Bilde 5" descr="Et bilde som inneholder person, utendørs, klær, tre&#10;&#10;KI-generert innhold kan være feil.">
            <a:extLst>
              <a:ext uri="{FF2B5EF4-FFF2-40B4-BE49-F238E27FC236}">
                <a16:creationId xmlns:a16="http://schemas.microsoft.com/office/drawing/2014/main" id="{C1D676AF-54AC-30A4-29C2-24A61009D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670" y="1027089"/>
            <a:ext cx="7390493" cy="48038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utendørs, klær, tre&#10;&#10;KI-generert innhold kan være feil.">
            <a:extLst>
              <a:ext uri="{FF2B5EF4-FFF2-40B4-BE49-F238E27FC236}">
                <a16:creationId xmlns:a16="http://schemas.microsoft.com/office/drawing/2014/main" id="{3B4B7561-DBB7-A428-A82E-80418A705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" y="0"/>
            <a:ext cx="1055076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E0FD3D9-49BF-FB47-DA11-947C469631B3}"/>
              </a:ext>
            </a:extLst>
          </p:cNvPr>
          <p:cNvSpPr/>
          <p:nvPr/>
        </p:nvSpPr>
        <p:spPr>
          <a:xfrm>
            <a:off x="6791707" y="3794736"/>
            <a:ext cx="5582020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Rennebu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"Naturens palett" - Plantefarging 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8" name="Bilde 7" descr="Et bilde som inneholder ginseng&#10;&#10;KI-generert innhold kan være feil.">
            <a:extLst>
              <a:ext uri="{FF2B5EF4-FFF2-40B4-BE49-F238E27FC236}">
                <a16:creationId xmlns:a16="http://schemas.microsoft.com/office/drawing/2014/main" id="{C5B29E58-8B85-D9C3-D2D4-A0AEE17BC8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7787" y="705117"/>
            <a:ext cx="7263685" cy="54477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vegg, innendørs&#10;&#10;KI-generert innhold kan være feil.">
            <a:extLst>
              <a:ext uri="{FF2B5EF4-FFF2-40B4-BE49-F238E27FC236}">
                <a16:creationId xmlns:a16="http://schemas.microsoft.com/office/drawing/2014/main" id="{F6C05909-7B99-392C-4F38-59AC1804AB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786" y="349339"/>
            <a:ext cx="8212428" cy="61593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grunn, husplante, blomsterpotte, utendørs&#10;&#10;KI-generert innhold kan være feil.">
            <a:extLst>
              <a:ext uri="{FF2B5EF4-FFF2-40B4-BE49-F238E27FC236}">
                <a16:creationId xmlns:a16="http://schemas.microsoft.com/office/drawing/2014/main" id="{FF055266-57F5-B9CB-B45C-BACDC978E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84" y="281866"/>
            <a:ext cx="8416031" cy="63120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2C983-86F5-51F0-F1C9-FA05E76E1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bord, mat, tre, grunn&#10;&#10;KI-generert innhold kan være feil.">
            <a:extLst>
              <a:ext uri="{FF2B5EF4-FFF2-40B4-BE49-F238E27FC236}">
                <a16:creationId xmlns:a16="http://schemas.microsoft.com/office/drawing/2014/main" id="{4E587226-6FE4-98EB-3E5C-A4DC238B3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444" y="327378"/>
            <a:ext cx="8015111" cy="601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94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0D81-E80C-4A20-5FE7-8F1FC142A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55766E86-50A9-FFB7-FF89-56DB92A256AA}"/>
              </a:ext>
            </a:extLst>
          </p:cNvPr>
          <p:cNvSpPr/>
          <p:nvPr/>
        </p:nvSpPr>
        <p:spPr>
          <a:xfrm>
            <a:off x="6791707" y="3794736"/>
            <a:ext cx="558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Levanger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Fluebinding som undervisningsfag</a:t>
            </a:r>
          </a:p>
        </p:txBody>
      </p:sp>
      <p:pic>
        <p:nvPicPr>
          <p:cNvPr id="4" name="Bilde 3" descr="Et bilde som inneholder person, innendørs, Menneskeansikt, gutt&#10;&#10;KI-generert innhold kan være feil.">
            <a:extLst>
              <a:ext uri="{FF2B5EF4-FFF2-40B4-BE49-F238E27FC236}">
                <a16:creationId xmlns:a16="http://schemas.microsoft.com/office/drawing/2014/main" id="{6D5296EA-64BB-5098-746A-CC5B2B772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1279" y="864769"/>
            <a:ext cx="7229707" cy="512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9DED4-1EFC-F15C-FA62-0FEBACD64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person, klær, Menneskeansikt, gutt&#10;&#10;KI-generert innhold kan være feil.">
            <a:extLst>
              <a:ext uri="{FF2B5EF4-FFF2-40B4-BE49-F238E27FC236}">
                <a16:creationId xmlns:a16="http://schemas.microsoft.com/office/drawing/2014/main" id="{57C29A94-0DE6-E5D0-5183-DCEAD7F87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007" y="434680"/>
            <a:ext cx="9477985" cy="576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9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01DA3-22EA-74A6-DEA4-CCF456479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negl, klokke, finger&#10;&#10;KI-generert innhold kan være feil.">
            <a:extLst>
              <a:ext uri="{FF2B5EF4-FFF2-40B4-BE49-F238E27FC236}">
                <a16:creationId xmlns:a16="http://schemas.microsoft.com/office/drawing/2014/main" id="{9176EBE9-D335-3238-5DD8-39D2199BF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84" y="375385"/>
            <a:ext cx="8626631" cy="596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A801D-687B-29B9-73BD-6BD6081092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C2EA3AF-5ADE-BBA7-7C76-5D33A654C7D6}"/>
              </a:ext>
            </a:extLst>
          </p:cNvPr>
          <p:cNvSpPr/>
          <p:nvPr/>
        </p:nvSpPr>
        <p:spPr>
          <a:xfrm>
            <a:off x="6791707" y="3794736"/>
            <a:ext cx="558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Kåfjord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«</a:t>
            </a:r>
            <a:r>
              <a:rPr lang="nb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Duodji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i kulturskolen» </a:t>
            </a:r>
          </a:p>
        </p:txBody>
      </p:sp>
      <p:pic>
        <p:nvPicPr>
          <p:cNvPr id="5" name="Bilde 4" descr="Et bilde som inneholder person, klær, Menneskeansikt, innendørs&#10;&#10;KI-generert innhold kan være feil.">
            <a:extLst>
              <a:ext uri="{FF2B5EF4-FFF2-40B4-BE49-F238E27FC236}">
                <a16:creationId xmlns:a16="http://schemas.microsoft.com/office/drawing/2014/main" id="{77F6B4E2-C7FB-A8AE-6CE0-3CA327465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81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04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B7060-F1F5-FE5E-1ACE-07D011B39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gress, himmel, fjell&#10;&#10;KI-generert innhold kan være feil.">
            <a:extLst>
              <a:ext uri="{FF2B5EF4-FFF2-40B4-BE49-F238E27FC236}">
                <a16:creationId xmlns:a16="http://schemas.microsoft.com/office/drawing/2014/main" id="{283D6BFE-BFFC-DE4A-4BA1-E650CB3DF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057" y="0"/>
            <a:ext cx="5149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51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8411E-9583-EA66-D310-8D677908B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innendørs, Karminrød, rød&#10;&#10;KI-generert innhold kan være feil.">
            <a:extLst>
              <a:ext uri="{FF2B5EF4-FFF2-40B4-BE49-F238E27FC236}">
                <a16:creationId xmlns:a16="http://schemas.microsoft.com/office/drawing/2014/main" id="{B7E20F8E-ED8B-DD60-22E8-7D11CEC56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513" y="0"/>
            <a:ext cx="6846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95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24278-88F2-AC12-5007-811CB749E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fiber, tan, veving, innendørs&#10;&#10;KI-generert innhold kan være feil.">
            <a:extLst>
              <a:ext uri="{FF2B5EF4-FFF2-40B4-BE49-F238E27FC236}">
                <a16:creationId xmlns:a16="http://schemas.microsoft.com/office/drawing/2014/main" id="{3AC6D8A7-3146-CCBC-EEEB-077A96C21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671" y="-43194"/>
            <a:ext cx="6890658" cy="6901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0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C86EFECC-D67C-9361-1177-A3CE82117F15}"/>
              </a:ext>
            </a:extLst>
          </p:cNvPr>
          <p:cNvSpPr/>
          <p:nvPr/>
        </p:nvSpPr>
        <p:spPr>
          <a:xfrm>
            <a:off x="7075797" y="3794736"/>
            <a:ext cx="55820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Røros kulturskole 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Håndverksløft </a:t>
            </a:r>
            <a:r>
              <a:rPr lang="nb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Plaassja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/Røros</a:t>
            </a:r>
          </a:p>
        </p:txBody>
      </p:sp>
      <p:pic>
        <p:nvPicPr>
          <p:cNvPr id="8" name="Bilde 7" descr="Et bilde som inneholder utendørs, plante, gress, person&#10;&#10;KI-generert innhold kan være feil.">
            <a:extLst>
              <a:ext uri="{FF2B5EF4-FFF2-40B4-BE49-F238E27FC236}">
                <a16:creationId xmlns:a16="http://schemas.microsoft.com/office/drawing/2014/main" id="{E57B2730-3EC9-B5ED-B5A1-1E81946DF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078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Menneskeansikt, klær, finger&#10;&#10;KI-generert innhold kan være feil.">
            <a:extLst>
              <a:ext uri="{FF2B5EF4-FFF2-40B4-BE49-F238E27FC236}">
                <a16:creationId xmlns:a16="http://schemas.microsoft.com/office/drawing/2014/main" id="{2842AFF7-0896-6C32-EB14-F5EAAD364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11" y="477175"/>
            <a:ext cx="10495378" cy="5903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verktøy, klær, utendørs&#10;&#10;KI-generert innhold kan være feil.">
            <a:extLst>
              <a:ext uri="{FF2B5EF4-FFF2-40B4-BE49-F238E27FC236}">
                <a16:creationId xmlns:a16="http://schemas.microsoft.com/office/drawing/2014/main" id="{A0516879-AD91-946C-03E7-25B7E6CF8B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354147B-B63D-FB90-C647-18184619FC32}"/>
              </a:ext>
            </a:extLst>
          </p:cNvPr>
          <p:cNvSpPr/>
          <p:nvPr/>
        </p:nvSpPr>
        <p:spPr>
          <a:xfrm>
            <a:off x="6306310" y="3794736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Trondheim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Håndverk i boks</a:t>
            </a:r>
          </a:p>
        </p:txBody>
      </p:sp>
      <p:pic>
        <p:nvPicPr>
          <p:cNvPr id="10" name="Bilde 9" descr="Et bilde som inneholder person, utendørs, grunn, klær&#10;&#10;KI-generert innhold kan være feil.">
            <a:extLst>
              <a:ext uri="{FF2B5EF4-FFF2-40B4-BE49-F238E27FC236}">
                <a16:creationId xmlns:a16="http://schemas.microsoft.com/office/drawing/2014/main" id="{73633D45-698E-7F10-1ADE-BF11A668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332" y="857250"/>
            <a:ext cx="6858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innendørs, kontorforsyninger, eske&#10;&#10;KI-generert innhold kan være feil.">
            <a:extLst>
              <a:ext uri="{FF2B5EF4-FFF2-40B4-BE49-F238E27FC236}">
                <a16:creationId xmlns:a16="http://schemas.microsoft.com/office/drawing/2014/main" id="{99E571B4-BEC7-7C27-C500-332B7A06F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38" y="415031"/>
            <a:ext cx="8060924" cy="60456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grunn, utendørs&#10;&#10;KI-generert innhold kan være feil.">
            <a:extLst>
              <a:ext uri="{FF2B5EF4-FFF2-40B4-BE49-F238E27FC236}">
                <a16:creationId xmlns:a16="http://schemas.microsoft.com/office/drawing/2014/main" id="{977E13DD-4B77-27D7-BB1E-1E5EBA755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9365" y="857250"/>
            <a:ext cx="6858000" cy="5143500"/>
          </a:xfrm>
          <a:prstGeom prst="rect">
            <a:avLst/>
          </a:prstGeom>
        </p:spPr>
      </p:pic>
      <p:pic>
        <p:nvPicPr>
          <p:cNvPr id="6" name="Bilde 5" descr="Et bilde som inneholder person, klær, utendørs, Bukser&#10;&#10;KI-generert innhold kan være feil.">
            <a:extLst>
              <a:ext uri="{FF2B5EF4-FFF2-40B4-BE49-F238E27FC236}">
                <a16:creationId xmlns:a16="http://schemas.microsoft.com/office/drawing/2014/main" id="{326D050E-FDD8-EBF3-FAFF-A9A7CFE72C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43367" y="857250"/>
            <a:ext cx="6858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re, Planke, tømmer, kryssfinér&#10;&#10;KI-generert innhold kan være feil.">
            <a:extLst>
              <a:ext uri="{FF2B5EF4-FFF2-40B4-BE49-F238E27FC236}">
                <a16:creationId xmlns:a16="http://schemas.microsoft.com/office/drawing/2014/main" id="{1FDE87C0-638D-A01C-7AEE-C58815F70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821" y="317373"/>
            <a:ext cx="8392357" cy="62942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66929BF-A766-5686-B810-825EBAB7B239}"/>
              </a:ext>
            </a:extLst>
          </p:cNvPr>
          <p:cNvSpPr/>
          <p:nvPr/>
        </p:nvSpPr>
        <p:spPr>
          <a:xfrm>
            <a:off x="7120187" y="3794736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Vestby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Sommerskole i tradisjonshåndverk </a:t>
            </a:r>
          </a:p>
        </p:txBody>
      </p:sp>
      <p:pic>
        <p:nvPicPr>
          <p:cNvPr id="5" name="Bilde 4" descr="Et bilde som inneholder person, konstruksjon, innendørs, gulv&#10;&#10;KI-generert innhold kan være feil.">
            <a:extLst>
              <a:ext uri="{FF2B5EF4-FFF2-40B4-BE49-F238E27FC236}">
                <a16:creationId xmlns:a16="http://schemas.microsoft.com/office/drawing/2014/main" id="{647F588E-8500-92C8-91FC-197BB4257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3927"/>
            <a:ext cx="6951371" cy="391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8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person, mann, smed&#10;&#10;KI-generert innhold kan være feil.">
            <a:extLst>
              <a:ext uri="{FF2B5EF4-FFF2-40B4-BE49-F238E27FC236}">
                <a16:creationId xmlns:a16="http://schemas.microsoft.com/office/drawing/2014/main" id="{0E29FFDD-FF13-523E-9A34-42401F40C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829" y="639193"/>
            <a:ext cx="9264341" cy="52111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tre, utendørs, klær&#10;&#10;KI-generert innhold kan være feil.">
            <a:extLst>
              <a:ext uri="{FF2B5EF4-FFF2-40B4-BE49-F238E27FC236}">
                <a16:creationId xmlns:a16="http://schemas.microsoft.com/office/drawing/2014/main" id="{497A3286-8571-9B82-D1FF-BB85B3CBD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31" y="619217"/>
            <a:ext cx="9990338" cy="561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6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utendørs, tre&#10;&#10;KI-generert innhold kan være feil.">
            <a:extLst>
              <a:ext uri="{FF2B5EF4-FFF2-40B4-BE49-F238E27FC236}">
                <a16:creationId xmlns:a16="http://schemas.microsoft.com/office/drawing/2014/main" id="{69DF2DC1-BF51-90EC-BD0D-24F00C6C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06" y="530441"/>
            <a:ext cx="10305988" cy="579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8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A9564B0-214F-1AC9-01DE-4EC45136D484}"/>
              </a:ext>
            </a:extLst>
          </p:cNvPr>
          <p:cNvSpPr/>
          <p:nvPr/>
        </p:nvSpPr>
        <p:spPr>
          <a:xfrm>
            <a:off x="7262228" y="3732593"/>
            <a:ext cx="6134177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Vinje </a:t>
            </a:r>
            <a:r>
              <a:rPr lang="nb-NO" sz="45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kulturskule</a:t>
            </a:r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  <a:p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Kurssamarbeid og undervisning av </a:t>
            </a:r>
          </a:p>
          <a:p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born og unge</a:t>
            </a:r>
            <a:endParaRPr lang="nb-NO" sz="23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6" name="Bilde 5" descr="Et bilde som inneholder Motetilbehør, Smykker, metallvarer, metall&#10;&#10;KI-generert innhold kan være feil.">
            <a:extLst>
              <a:ext uri="{FF2B5EF4-FFF2-40B4-BE49-F238E27FC236}">
                <a16:creationId xmlns:a16="http://schemas.microsoft.com/office/drawing/2014/main" id="{00B558B6-F66D-22C0-7B55-138FFC0270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61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7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saks, håndverker, kontorforsyninger&#10;&#10;KI-generert innhold kan være feil.">
            <a:extLst>
              <a:ext uri="{FF2B5EF4-FFF2-40B4-BE49-F238E27FC236}">
                <a16:creationId xmlns:a16="http://schemas.microsoft.com/office/drawing/2014/main" id="{67F78837-7D9B-3932-1E77-BC511D21A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19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Motetilbehør, Smykker, halskjede, Kroppsmykker&#10;&#10;KI-generert innhold kan være feil.">
            <a:extLst>
              <a:ext uri="{FF2B5EF4-FFF2-40B4-BE49-F238E27FC236}">
                <a16:creationId xmlns:a16="http://schemas.microsoft.com/office/drawing/2014/main" id="{1DF85CE1-A604-E259-7877-C4242BF05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881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1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veving, vevstol, klær&#10;&#10;KI-generert innhold kan være feil.">
            <a:extLst>
              <a:ext uri="{FF2B5EF4-FFF2-40B4-BE49-F238E27FC236}">
                <a16:creationId xmlns:a16="http://schemas.microsoft.com/office/drawing/2014/main" id="{52734B0A-EB30-F5E5-4DC1-534F686E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087" y="399815"/>
            <a:ext cx="8077826" cy="605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20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3800CE8-A1CA-4508-3AA8-AB3616DD9E5F}"/>
              </a:ext>
            </a:extLst>
          </p:cNvPr>
          <p:cNvSpPr/>
          <p:nvPr/>
        </p:nvSpPr>
        <p:spPr>
          <a:xfrm>
            <a:off x="7262228" y="3732593"/>
            <a:ext cx="613417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Gjøvik kunst- og </a:t>
            </a:r>
          </a:p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kulturskole 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Tekstil, søm og tradisjonshåndverk</a:t>
            </a:r>
          </a:p>
        </p:txBody>
      </p:sp>
      <p:pic>
        <p:nvPicPr>
          <p:cNvPr id="8" name="Bilde 7" descr="Et bilde som inneholder kunst&#10;&#10;KI-generert innhold kan være feil.">
            <a:extLst>
              <a:ext uri="{FF2B5EF4-FFF2-40B4-BE49-F238E27FC236}">
                <a16:creationId xmlns:a16="http://schemas.microsoft.com/office/drawing/2014/main" id="{7B139280-643C-05F2-C71B-C277A617F2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205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08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mønster, klær, Kreativ kunst, Mønster (motedesign)&#10;&#10;KI-generert innhold kan være feil.">
            <a:extLst>
              <a:ext uri="{FF2B5EF4-FFF2-40B4-BE49-F238E27FC236}">
                <a16:creationId xmlns:a16="http://schemas.microsoft.com/office/drawing/2014/main" id="{06B02A63-1E00-0CB4-14D6-402281858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16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person, mønster, tekstil, Mønster (motedesign)&#10;&#10;KI-generert innhold kan være feil.">
            <a:extLst>
              <a:ext uri="{FF2B5EF4-FFF2-40B4-BE49-F238E27FC236}">
                <a16:creationId xmlns:a16="http://schemas.microsoft.com/office/drawing/2014/main" id="{98FE60D0-BE0B-0142-84BC-1D0A92BCD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9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06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Barnekunst, kunst, bord, innendørs&#10;&#10;KI-generert innhold kan være feil.">
            <a:extLst>
              <a:ext uri="{FF2B5EF4-FFF2-40B4-BE49-F238E27FC236}">
                <a16:creationId xmlns:a16="http://schemas.microsoft.com/office/drawing/2014/main" id="{34EA9B55-7F1F-CF87-7A8E-C6E95B7C5E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258" y="0"/>
            <a:ext cx="47774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20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6F6A25B7-092A-C7FB-39BF-E1425BF70068}"/>
              </a:ext>
            </a:extLst>
          </p:cNvPr>
          <p:cNvSpPr/>
          <p:nvPr/>
        </p:nvSpPr>
        <p:spPr>
          <a:xfrm>
            <a:off x="5991212" y="3732593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Sør-Varanger kulturskole</a:t>
            </a:r>
          </a:p>
          <a:p>
            <a:r>
              <a:rPr lang="nb-NO" sz="22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Nettverksbygging og utvikling av </a:t>
            </a:r>
            <a:r>
              <a:rPr lang="nb-NO" sz="22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duodjitilbudet</a:t>
            </a:r>
            <a:r>
              <a:rPr lang="nb-NO" sz="22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</a:t>
            </a:r>
          </a:p>
        </p:txBody>
      </p:sp>
      <p:pic>
        <p:nvPicPr>
          <p:cNvPr id="6" name="Bilde 5" descr="Et bilde som inneholder Motetilbehør, Smykker, Kroppsmykker, armbånd&#10;&#10;KI-generert innhold kan være feil.">
            <a:extLst>
              <a:ext uri="{FF2B5EF4-FFF2-40B4-BE49-F238E27FC236}">
                <a16:creationId xmlns:a16="http://schemas.microsoft.com/office/drawing/2014/main" id="{4B9D6E48-BA44-DA0E-6FC3-89BEC3694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8848" y="0"/>
            <a:ext cx="6445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2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ilbehør, veske, tan, innendørs&#10;&#10;KI-generert innhold kan være feil.">
            <a:extLst>
              <a:ext uri="{FF2B5EF4-FFF2-40B4-BE49-F238E27FC236}">
                <a16:creationId xmlns:a16="http://schemas.microsoft.com/office/drawing/2014/main" id="{FCA37499-31E5-F773-D511-0AE9D0670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340" y="280755"/>
            <a:ext cx="8395319" cy="629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59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ilbehør, Motetilbehør, tan, veske&#10;&#10;KI-generert innhold kan være feil.">
            <a:extLst>
              <a:ext uri="{FF2B5EF4-FFF2-40B4-BE49-F238E27FC236}">
                <a16:creationId xmlns:a16="http://schemas.microsoft.com/office/drawing/2014/main" id="{1D57C8F8-05FC-3E83-10AF-DD49940FA5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886" y="344009"/>
            <a:ext cx="6454228" cy="6169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3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48E7CCB-0C60-B6B2-188F-B8BB68EAC449}"/>
              </a:ext>
            </a:extLst>
          </p:cNvPr>
          <p:cNvSpPr/>
          <p:nvPr/>
        </p:nvSpPr>
        <p:spPr>
          <a:xfrm>
            <a:off x="7068771" y="3732593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Elverum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TRÅDER!</a:t>
            </a:r>
          </a:p>
        </p:txBody>
      </p:sp>
      <p:pic>
        <p:nvPicPr>
          <p:cNvPr id="8" name="Bilde 7" descr="Et bilde som inneholder person, negl, hånd, innendørs&#10;&#10;KI-generert innhold kan være feil.">
            <a:extLst>
              <a:ext uri="{FF2B5EF4-FFF2-40B4-BE49-F238E27FC236}">
                <a16:creationId xmlns:a16="http://schemas.microsoft.com/office/drawing/2014/main" id="{5A63B1F0-C521-B959-F13C-818764FF0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71316" cy="687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tre, tømmer, plante&#10;&#10;KI-generert innhold kan være feil.">
            <a:extLst>
              <a:ext uri="{FF2B5EF4-FFF2-40B4-BE49-F238E27FC236}">
                <a16:creationId xmlns:a16="http://schemas.microsoft.com/office/drawing/2014/main" id="{988E16BC-2941-8CB7-2CDB-DC0C55B35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803" y="331803"/>
            <a:ext cx="6194394" cy="619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72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vegg, Snack, mat, innendørs&#10;&#10;KI-generert innhold kan være feil.">
            <a:extLst>
              <a:ext uri="{FF2B5EF4-FFF2-40B4-BE49-F238E27FC236}">
                <a16:creationId xmlns:a16="http://schemas.microsoft.com/office/drawing/2014/main" id="{103BF228-7CA6-ECDA-CF06-27556140A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584" y="270584"/>
            <a:ext cx="6316832" cy="631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2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reativ kunst, håndarbeid, origami, person&#10;&#10;KI-generert innhold kan være feil.">
            <a:extLst>
              <a:ext uri="{FF2B5EF4-FFF2-40B4-BE49-F238E27FC236}">
                <a16:creationId xmlns:a16="http://schemas.microsoft.com/office/drawing/2014/main" id="{E529DC95-3FCC-6942-55BA-7123F0532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909" y="305909"/>
            <a:ext cx="6246181" cy="624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32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49B22E92-37CD-3763-1F31-3A02A180B074}"/>
              </a:ext>
            </a:extLst>
          </p:cNvPr>
          <p:cNvSpPr/>
          <p:nvPr/>
        </p:nvSpPr>
        <p:spPr>
          <a:xfrm>
            <a:off x="6578647" y="3732593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Holtålen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«Fra ull til garn» </a:t>
            </a:r>
          </a:p>
        </p:txBody>
      </p:sp>
      <p:pic>
        <p:nvPicPr>
          <p:cNvPr id="6" name="Bilde 5" descr="Et bilde som inneholder blomster, Blomsterdesign, gjenger, lilla&#10;&#10;KI-generert innhold kan være feil.">
            <a:extLst>
              <a:ext uri="{FF2B5EF4-FFF2-40B4-BE49-F238E27FC236}">
                <a16:creationId xmlns:a16="http://schemas.microsoft.com/office/drawing/2014/main" id="{4C9C5A49-DABA-4BF1-9AC1-4F665DF46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375" y="0"/>
            <a:ext cx="4517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0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endørs, tekstil, fiber, stoff&#10;&#10;KI-generert innhold kan være feil.">
            <a:extLst>
              <a:ext uri="{FF2B5EF4-FFF2-40B4-BE49-F238E27FC236}">
                <a16:creationId xmlns:a16="http://schemas.microsoft.com/office/drawing/2014/main" id="{5C217256-BA89-424F-9859-1D3ABF2E5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51" y="0"/>
            <a:ext cx="3860974" cy="6858000"/>
          </a:xfrm>
          <a:prstGeom prst="rect">
            <a:avLst/>
          </a:prstGeom>
        </p:spPr>
      </p:pic>
      <p:pic>
        <p:nvPicPr>
          <p:cNvPr id="8" name="Bilde 7" descr="Et bilde som inneholder plante, grønnsak, urte, innendørs&#10;&#10;KI-generert innhold kan være feil.">
            <a:extLst>
              <a:ext uri="{FF2B5EF4-FFF2-40B4-BE49-F238E27FC236}">
                <a16:creationId xmlns:a16="http://schemas.microsoft.com/office/drawing/2014/main" id="{4C0415D3-89CB-FA78-AC02-649D10BE5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276" y="0"/>
            <a:ext cx="38609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7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innendørs, Menneskeansikt&#10;&#10;KI-generert innhold kan være feil.">
            <a:extLst>
              <a:ext uri="{FF2B5EF4-FFF2-40B4-BE49-F238E27FC236}">
                <a16:creationId xmlns:a16="http://schemas.microsoft.com/office/drawing/2014/main" id="{8F9E1502-470A-1DC7-E197-EB9D12D7F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147" y="0"/>
            <a:ext cx="3860974" cy="6858000"/>
          </a:xfrm>
          <a:prstGeom prst="rect">
            <a:avLst/>
          </a:prstGeom>
        </p:spPr>
      </p:pic>
      <p:pic>
        <p:nvPicPr>
          <p:cNvPr id="6" name="Bilde 5" descr="Et bilde som inneholder person, klær, Menneskeansikt, innendørs&#10;&#10;KI-generert innhold kan være feil.">
            <a:extLst>
              <a:ext uri="{FF2B5EF4-FFF2-40B4-BE49-F238E27FC236}">
                <a16:creationId xmlns:a16="http://schemas.microsoft.com/office/drawing/2014/main" id="{75788E2C-7218-1032-2804-563EED23A3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350" y="0"/>
            <a:ext cx="51891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87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4B725F49-FDF3-155A-C3DA-C91079A75F78}"/>
              </a:ext>
            </a:extLst>
          </p:cNvPr>
          <p:cNvSpPr/>
          <p:nvPr/>
        </p:nvSpPr>
        <p:spPr>
          <a:xfrm>
            <a:off x="5829695" y="3732593"/>
            <a:ext cx="659742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Kristiansund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En reise i tradisjonshåndverk – fra </a:t>
            </a:r>
            <a:r>
              <a:rPr lang="nb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nagl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til færing</a:t>
            </a:r>
          </a:p>
        </p:txBody>
      </p:sp>
      <p:pic>
        <p:nvPicPr>
          <p:cNvPr id="8" name="Bilde 7" descr="Et bilde som inneholder klær, person, Metallbearbeiding, Smed&#10;&#10;KI-generert innhold kan være feil.">
            <a:extLst>
              <a:ext uri="{FF2B5EF4-FFF2-40B4-BE49-F238E27FC236}">
                <a16:creationId xmlns:a16="http://schemas.microsoft.com/office/drawing/2014/main" id="{50EFD137-7E6F-56E6-4274-2E39053CB9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09852" y="883376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774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lær, person, snekker, tømmer&#10;&#10;KI-generert innhold kan være feil.">
            <a:extLst>
              <a:ext uri="{FF2B5EF4-FFF2-40B4-BE49-F238E27FC236}">
                <a16:creationId xmlns:a16="http://schemas.microsoft.com/office/drawing/2014/main" id="{9EA4D57D-00D8-60E6-D452-FB34CDEA6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254" y="530441"/>
            <a:ext cx="7729491" cy="5797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8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unst&#10;&#10;KI-generert innhold kan være feil.">
            <a:extLst>
              <a:ext uri="{FF2B5EF4-FFF2-40B4-BE49-F238E27FC236}">
                <a16:creationId xmlns:a16="http://schemas.microsoft.com/office/drawing/2014/main" id="{582B4937-B7E8-74EC-B2CD-AB2F8FABC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750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brann, flamme, varme, ildsted&#10;&#10;KI-generert innhold kan være feil.">
            <a:extLst>
              <a:ext uri="{FF2B5EF4-FFF2-40B4-BE49-F238E27FC236}">
                <a16:creationId xmlns:a16="http://schemas.microsoft.com/office/drawing/2014/main" id="{7AE2486D-5129-9AFF-9355-F73FEA2E9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0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AABF79A-8B13-D6FC-F8C8-F973E4EE5663}"/>
              </a:ext>
            </a:extLst>
          </p:cNvPr>
          <p:cNvSpPr/>
          <p:nvPr/>
        </p:nvSpPr>
        <p:spPr>
          <a:xfrm>
            <a:off x="6578647" y="3732593"/>
            <a:ext cx="61341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Kulturskolen i Melhus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Håndverk i boks</a:t>
            </a:r>
          </a:p>
        </p:txBody>
      </p:sp>
      <p:pic>
        <p:nvPicPr>
          <p:cNvPr id="6" name="Bilde 5" descr="Et bilde som inneholder person, verktøy, innendørs, veving&#10;&#10;KI-generert innhold kan være feil.">
            <a:extLst>
              <a:ext uri="{FF2B5EF4-FFF2-40B4-BE49-F238E27FC236}">
                <a16:creationId xmlns:a16="http://schemas.microsoft.com/office/drawing/2014/main" id="{44C2B9DA-A26C-81D9-01CC-6AAC45D68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67" y="0"/>
            <a:ext cx="5149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2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håndskrift, klær, Barnekunst&#10;&#10;KI-generert innhold kan være feil.">
            <a:extLst>
              <a:ext uri="{FF2B5EF4-FFF2-40B4-BE49-F238E27FC236}">
                <a16:creationId xmlns:a16="http://schemas.microsoft.com/office/drawing/2014/main" id="{832FD3A1-305E-DD95-4BD2-646E1980E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283" y="0"/>
            <a:ext cx="5149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66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innendørs, jeans&#10;&#10;KI-generert innhold kan være feil.">
            <a:extLst>
              <a:ext uri="{FF2B5EF4-FFF2-40B4-BE49-F238E27FC236}">
                <a16:creationId xmlns:a16="http://schemas.microsoft.com/office/drawing/2014/main" id="{C661734C-4C66-AE84-72B1-FA6B89232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08" y="363415"/>
            <a:ext cx="8146983" cy="611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1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B09C99B-0492-128F-F2D3-6129A620CDDA}"/>
              </a:ext>
            </a:extLst>
          </p:cNvPr>
          <p:cNvSpPr/>
          <p:nvPr/>
        </p:nvSpPr>
        <p:spPr>
          <a:xfrm>
            <a:off x="6578647" y="3732593"/>
            <a:ext cx="613417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Ringsaker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Et stevnemøte med typografi, treskjæring 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og rosemaling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8" name="Bilde 7" descr="Et bilde som inneholder person, negl, kontorforsyninger, finger&#10;&#10;KI-generert innhold kan være feil.">
            <a:extLst>
              <a:ext uri="{FF2B5EF4-FFF2-40B4-BE49-F238E27FC236}">
                <a16:creationId xmlns:a16="http://schemas.microsoft.com/office/drawing/2014/main" id="{D44AD2E3-6042-474B-1877-2F195D9F9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373" y="0"/>
            <a:ext cx="514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ort og hvit, person, bok, klær&#10;&#10;KI-generert innhold kan være feil.">
            <a:extLst>
              <a:ext uri="{FF2B5EF4-FFF2-40B4-BE49-F238E27FC236}">
                <a16:creationId xmlns:a16="http://schemas.microsoft.com/office/drawing/2014/main" id="{E5709470-BC67-FD54-2C76-0CCDCB05F3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65" y="202268"/>
            <a:ext cx="4305670" cy="645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0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innendørs, kontorforsyninger, kalkulator&#10;&#10;KI-generert innhold kan være feil.">
            <a:extLst>
              <a:ext uri="{FF2B5EF4-FFF2-40B4-BE49-F238E27FC236}">
                <a16:creationId xmlns:a16="http://schemas.microsoft.com/office/drawing/2014/main" id="{78161E38-8AEE-1063-2DB3-CE039BAA1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473" y="0"/>
            <a:ext cx="5143500" cy="6858000"/>
          </a:xfrm>
          <a:prstGeom prst="rect">
            <a:avLst/>
          </a:prstGeom>
        </p:spPr>
      </p:pic>
      <p:pic>
        <p:nvPicPr>
          <p:cNvPr id="6" name="Bilde 5" descr="Et bilde som inneholder klær, person, Menneskeansikt, innendørs&#10;&#10;KI-generert innhold kan være feil.">
            <a:extLst>
              <a:ext uri="{FF2B5EF4-FFF2-40B4-BE49-F238E27FC236}">
                <a16:creationId xmlns:a16="http://schemas.microsoft.com/office/drawing/2014/main" id="{A75D0259-05C3-9FAB-1473-080312ACC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29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023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blomster, Barnekunst, bord, innendørs&#10;&#10;KI-generert innhold kan være feil.">
            <a:extLst>
              <a:ext uri="{FF2B5EF4-FFF2-40B4-BE49-F238E27FC236}">
                <a16:creationId xmlns:a16="http://schemas.microsoft.com/office/drawing/2014/main" id="{5153F071-ADB7-AD5A-20E4-CA7553CCC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2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222A272-ADED-6A2E-13D9-2E291C74973B}"/>
              </a:ext>
            </a:extLst>
          </p:cNvPr>
          <p:cNvSpPr/>
          <p:nvPr/>
        </p:nvSpPr>
        <p:spPr>
          <a:xfrm>
            <a:off x="6578647" y="3732593"/>
            <a:ext cx="613417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Røyrvik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Forprosjekt </a:t>
            </a:r>
            <a:r>
              <a:rPr lang="nb-NO" sz="2300" b="1" spc="5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- opprette </a:t>
            </a:r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et samisk kulturskoletilbud 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8" name="Bilde 7" descr="Et bilde som inneholder innendørs, vindu, sitting&#10;&#10;KI-generert innhold kan være feil.">
            <a:extLst>
              <a:ext uri="{FF2B5EF4-FFF2-40B4-BE49-F238E27FC236}">
                <a16:creationId xmlns:a16="http://schemas.microsoft.com/office/drawing/2014/main" id="{5AEF7BF3-228E-8A28-48ED-26455D80D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143" y="0"/>
            <a:ext cx="4048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kst, Motetilbehør, innendørs, kjede&#10;&#10;KI-generert innhold kan være feil.">
            <a:extLst>
              <a:ext uri="{FF2B5EF4-FFF2-40B4-BE49-F238E27FC236}">
                <a16:creationId xmlns:a16="http://schemas.microsoft.com/office/drawing/2014/main" id="{19A6F1E2-1330-2A12-4BB3-4AF166F35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5514" y="0"/>
            <a:ext cx="3045113" cy="6858000"/>
          </a:xfrm>
          <a:prstGeom prst="rect">
            <a:avLst/>
          </a:prstGeom>
        </p:spPr>
      </p:pic>
      <p:pic>
        <p:nvPicPr>
          <p:cNvPr id="6" name="Bilde 5" descr="Et bilde som inneholder innendørs, person&#10;&#10;KI-generert innhold kan være feil.">
            <a:extLst>
              <a:ext uri="{FF2B5EF4-FFF2-40B4-BE49-F238E27FC236}">
                <a16:creationId xmlns:a16="http://schemas.microsoft.com/office/drawing/2014/main" id="{BD9DF275-9C97-14AB-2B67-89579F4A9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374" y="0"/>
            <a:ext cx="32720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11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1B2C8-E3EB-16DD-FEDB-EE80D4BA9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65100966-AE9A-92DC-1E9E-D461FA41ACDF}"/>
              </a:ext>
            </a:extLst>
          </p:cNvPr>
          <p:cNvSpPr/>
          <p:nvPr/>
        </p:nvSpPr>
        <p:spPr>
          <a:xfrm>
            <a:off x="6459379" y="3732593"/>
            <a:ext cx="613417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Sunnfjord </a:t>
            </a:r>
            <a:r>
              <a:rPr lang="nb-NO" sz="45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kulturskule</a:t>
            </a:r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  <a:p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«Skaparkraft i landet mellom elvane»</a:t>
            </a:r>
            <a:endParaRPr lang="nb-NO" sz="23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5" name="Bilde 4" descr="Et bilde som inneholder verktøy, kjøkkenredskap, tre, kniv&#10;&#10;KI-generert innhold kan være feil.">
            <a:extLst>
              <a:ext uri="{FF2B5EF4-FFF2-40B4-BE49-F238E27FC236}">
                <a16:creationId xmlns:a16="http://schemas.microsoft.com/office/drawing/2014/main" id="{8712AC78-5C6E-BFD1-88BD-417578C82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785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negl, finger, blodåre&#10;&#10;KI-generert innhold kan være feil.">
            <a:extLst>
              <a:ext uri="{FF2B5EF4-FFF2-40B4-BE49-F238E27FC236}">
                <a16:creationId xmlns:a16="http://schemas.microsoft.com/office/drawing/2014/main" id="{EF5B296D-8E3E-0B93-4B05-8E9BA30F7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252" y="395908"/>
            <a:ext cx="9101496" cy="606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25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håndverker, bord&#10;&#10;KI-generert innhold kan være feil.">
            <a:extLst>
              <a:ext uri="{FF2B5EF4-FFF2-40B4-BE49-F238E27FC236}">
                <a16:creationId xmlns:a16="http://schemas.microsoft.com/office/drawing/2014/main" id="{2C6C0EF8-B390-73FA-AA97-FE5FE660C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482" y="237373"/>
            <a:ext cx="6099035" cy="638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57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statue, Menneskeansikt, kutting&#10;&#10;KI-generert innhold kan være feil.">
            <a:extLst>
              <a:ext uri="{FF2B5EF4-FFF2-40B4-BE49-F238E27FC236}">
                <a16:creationId xmlns:a16="http://schemas.microsoft.com/office/drawing/2014/main" id="{4B3C4999-08DC-F1EF-FA40-34F327256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639" y="241852"/>
            <a:ext cx="4780722" cy="637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29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31742-B92B-AA65-877E-7ED0F215A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904BCA5-0B6D-77B8-E02C-6EC6FCA44257}"/>
              </a:ext>
            </a:extLst>
          </p:cNvPr>
          <p:cNvSpPr/>
          <p:nvPr/>
        </p:nvSpPr>
        <p:spPr>
          <a:xfrm>
            <a:off x="6578647" y="3732593"/>
            <a:ext cx="613417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Saltdal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Forprosjekt - Båtbygging i kulturskolen 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3" name="Bilde 2" descr="Et bilde som inneholder tekst, skip, plakat, fartøy&#10;&#10;KI-generert innhold kan være feil.">
            <a:extLst>
              <a:ext uri="{FF2B5EF4-FFF2-40B4-BE49-F238E27FC236}">
                <a16:creationId xmlns:a16="http://schemas.microsoft.com/office/drawing/2014/main" id="{767516F1-244A-DB6E-171E-250BE09C0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03" y="0"/>
            <a:ext cx="4847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98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D7C0-61FF-A57B-5F48-EE5C609A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7E7019F-854A-5236-F467-B7AFB9B22E25}"/>
              </a:ext>
            </a:extLst>
          </p:cNvPr>
          <p:cNvSpPr/>
          <p:nvPr/>
        </p:nvSpPr>
        <p:spPr>
          <a:xfrm>
            <a:off x="7319779" y="3732593"/>
            <a:ext cx="497823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Tynset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Tresløydprosjekt på mellomtrinnet 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9" name="Bilde 8" descr="Et bilde som inneholder grunn, utendørs, sol, tre&#10;&#10;KI-generert innhold kan være feil.">
            <a:extLst>
              <a:ext uri="{FF2B5EF4-FFF2-40B4-BE49-F238E27FC236}">
                <a16:creationId xmlns:a16="http://schemas.microsoft.com/office/drawing/2014/main" id="{0822991C-2EF8-A066-6E48-66B7A8B58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638"/>
            <a:ext cx="7118227" cy="533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8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blå, verktøy, stålfil&#10;&#10;KI-generert innhold kan være feil.">
            <a:extLst>
              <a:ext uri="{FF2B5EF4-FFF2-40B4-BE49-F238E27FC236}">
                <a16:creationId xmlns:a16="http://schemas.microsoft.com/office/drawing/2014/main" id="{BA790531-0EE6-576F-6A40-97F8F753E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895" y="477671"/>
            <a:ext cx="7870209" cy="590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1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31A9F-75DA-6041-770F-D6092AD1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negl, håndverker, tre&#10;&#10;KI-generert innhold kan være feil.">
            <a:extLst>
              <a:ext uri="{FF2B5EF4-FFF2-40B4-BE49-F238E27FC236}">
                <a16:creationId xmlns:a16="http://schemas.microsoft.com/office/drawing/2014/main" id="{6DC61433-EE7E-72BA-BCC1-AE0283650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48" y="345186"/>
            <a:ext cx="8223504" cy="616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72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53C1B-2AE4-1DBF-43BD-31EA79101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person, klær, tømmer, tre&#10;&#10;KI-generert innhold kan være feil.">
            <a:extLst>
              <a:ext uri="{FF2B5EF4-FFF2-40B4-BE49-F238E27FC236}">
                <a16:creationId xmlns:a16="http://schemas.microsoft.com/office/drawing/2014/main" id="{2E85767E-B5B6-847B-FBEE-3CC2AAB07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48" y="341811"/>
            <a:ext cx="8232503" cy="617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8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F8329-26CB-5C46-F7F0-4F3BB2929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F1F1462-2E08-907C-6894-3BAF3B873901}"/>
              </a:ext>
            </a:extLst>
          </p:cNvPr>
          <p:cNvSpPr/>
          <p:nvPr/>
        </p:nvSpPr>
        <p:spPr>
          <a:xfrm>
            <a:off x="6870194" y="3732593"/>
            <a:ext cx="6134177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Vadsø  kulturskole</a:t>
            </a:r>
          </a:p>
          <a:p>
            <a:r>
              <a:rPr lang="nn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Verksted</a:t>
            </a:r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for samisk og kvensk/</a:t>
            </a:r>
          </a:p>
          <a:p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norskfinsk </a:t>
            </a:r>
            <a:r>
              <a:rPr lang="nn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tradisjonshåndverk</a:t>
            </a:r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</a:t>
            </a:r>
            <a:endParaRPr lang="nb-NO" sz="23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6" name="Bilde 5" descr="Et bilde som inneholder dekketøy, Kopper og glass, kopp, person&#10;&#10;KI-generert innhold kan være feil.">
            <a:extLst>
              <a:ext uri="{FF2B5EF4-FFF2-40B4-BE49-F238E27FC236}">
                <a16:creationId xmlns:a16="http://schemas.microsoft.com/office/drawing/2014/main" id="{9206A371-919B-0850-993D-065B0B5D1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51DC7-4EB5-57FC-8B3C-F73DF2DA8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kunst, maling, tegning, innendørs&#10;&#10;KI-generert innhold kan være feil.">
            <a:extLst>
              <a:ext uri="{FF2B5EF4-FFF2-40B4-BE49-F238E27FC236}">
                <a16:creationId xmlns:a16="http://schemas.microsoft.com/office/drawing/2014/main" id="{84F5F6B3-68EC-F23D-FB24-EA396DE3B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09" y="235226"/>
            <a:ext cx="6120182" cy="638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7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kopp, tegning, kaffekopp&#10;&#10;KI-generert innhold kan være feil.">
            <a:extLst>
              <a:ext uri="{FF2B5EF4-FFF2-40B4-BE49-F238E27FC236}">
                <a16:creationId xmlns:a16="http://schemas.microsoft.com/office/drawing/2014/main" id="{75A59AB1-37A3-4C5E-7203-5DBB39221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" y="0"/>
            <a:ext cx="5141610" cy="6858000"/>
          </a:xfrm>
          <a:prstGeom prst="rect">
            <a:avLst/>
          </a:prstGeom>
        </p:spPr>
      </p:pic>
      <p:pic>
        <p:nvPicPr>
          <p:cNvPr id="8" name="Bilde 7" descr="Et bilde som inneholder innendørs, artikler, kunst, mat&#10;&#10;KI-generert innhold kan være feil.">
            <a:extLst>
              <a:ext uri="{FF2B5EF4-FFF2-40B4-BE49-F238E27FC236}">
                <a16:creationId xmlns:a16="http://schemas.microsoft.com/office/drawing/2014/main" id="{FB1F175A-59FB-F8EB-2DC4-DB2F7F13D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684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04F39-EBD2-7953-2943-1BDF2324E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A2B70A8C-C632-EE6A-F0BF-6A5E211E0489}"/>
              </a:ext>
            </a:extLst>
          </p:cNvPr>
          <p:cNvSpPr/>
          <p:nvPr/>
        </p:nvSpPr>
        <p:spPr>
          <a:xfrm>
            <a:off x="6949708" y="3732593"/>
            <a:ext cx="6134177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Vågå  kulturskole</a:t>
            </a:r>
          </a:p>
          <a:p>
            <a:r>
              <a:rPr lang="nn-NO" sz="2300" b="1" spc="50" dirty="0" err="1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Handverkslab</a:t>
            </a:r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 – frå drivne never til </a:t>
            </a:r>
          </a:p>
          <a:p>
            <a:r>
              <a:rPr lang="nn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ferske hender</a:t>
            </a:r>
            <a:endParaRPr lang="nb-NO" sz="23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4" name="Bilde 3" descr="Et bilde som inneholder person, innendørs&#10;&#10;KI-generert innhold kan være feil.">
            <a:extLst>
              <a:ext uri="{FF2B5EF4-FFF2-40B4-BE49-F238E27FC236}">
                <a16:creationId xmlns:a16="http://schemas.microsoft.com/office/drawing/2014/main" id="{75AF4FE7-BA42-B7B3-E635-611A0E99A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97" y="0"/>
            <a:ext cx="57068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6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CD9EE-1150-1DB4-479B-E2A658825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kunst, tegning, blomster, broderi&#10;&#10;KI-generert innhold kan være feil.">
            <a:extLst>
              <a:ext uri="{FF2B5EF4-FFF2-40B4-BE49-F238E27FC236}">
                <a16:creationId xmlns:a16="http://schemas.microsoft.com/office/drawing/2014/main" id="{C32A615F-9E13-58FF-3C45-6054DC15A1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7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27E0D-029A-9799-9B58-3450C9695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håndverker, bord, bolle&#10;&#10;KI-generert innhold kan være feil.">
            <a:extLst>
              <a:ext uri="{FF2B5EF4-FFF2-40B4-BE49-F238E27FC236}">
                <a16:creationId xmlns:a16="http://schemas.microsoft.com/office/drawing/2014/main" id="{79D95AFA-B57D-F4FE-23BF-D9B14B847A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C98B4-9818-3F9C-E9DE-DB2A6B256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grunn, klær, verktøy&#10;&#10;KI-generert innhold kan være feil.">
            <a:extLst>
              <a:ext uri="{FF2B5EF4-FFF2-40B4-BE49-F238E27FC236}">
                <a16:creationId xmlns:a16="http://schemas.microsoft.com/office/drawing/2014/main" id="{49500049-CC44-216D-3668-36CDD4370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9CC97-4459-01BC-9E8E-FA5ECCC6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B9C76D86-673F-8157-0060-2C3CFC66B4FA}"/>
              </a:ext>
            </a:extLst>
          </p:cNvPr>
          <p:cNvSpPr/>
          <p:nvPr/>
        </p:nvSpPr>
        <p:spPr>
          <a:xfrm>
            <a:off x="6949708" y="3732593"/>
            <a:ext cx="613417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Øyer 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Kunst- og håndverkstilbud 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5" name="Bilde 4" descr="Et bilde som inneholder kunst, klær, maling, Barnekunst&#10;&#10;KI-generert innhold kan være feil.">
            <a:extLst>
              <a:ext uri="{FF2B5EF4-FFF2-40B4-BE49-F238E27FC236}">
                <a16:creationId xmlns:a16="http://schemas.microsoft.com/office/drawing/2014/main" id="{850BBF25-61A8-E671-347D-C41061051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83" y="0"/>
            <a:ext cx="58589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4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6C731-32FE-2BB5-4DD0-E2D7C9CE66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person, klær, Mønster (motedesign), innendørs&#10;&#10;KI-generert innhold kan være feil.">
            <a:extLst>
              <a:ext uri="{FF2B5EF4-FFF2-40B4-BE49-F238E27FC236}">
                <a16:creationId xmlns:a16="http://schemas.microsoft.com/office/drawing/2014/main" id="{3806001D-A921-113F-220B-F8DB48994B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6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E6D73-AA53-E814-1939-CA9A0748D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natt, tipi, konstruksjon, utendørs&#10;&#10;KI-generert innhold kan være feil.">
            <a:extLst>
              <a:ext uri="{FF2B5EF4-FFF2-40B4-BE49-F238E27FC236}">
                <a16:creationId xmlns:a16="http://schemas.microsoft.com/office/drawing/2014/main" id="{566E4948-948D-34F3-46AC-F4E124931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13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D55D5-00D4-8FBB-F368-C2182E29D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natt, tipi, konstruksjon, utendørs&#10;&#10;KI-generert innhold kan være feil.">
            <a:extLst>
              <a:ext uri="{FF2B5EF4-FFF2-40B4-BE49-F238E27FC236}">
                <a16:creationId xmlns:a16="http://schemas.microsoft.com/office/drawing/2014/main" id="{CEDCA948-DB2D-2023-4901-DFB3D24C3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" name="Bilde 2" descr="Et bilde som inneholder Strikking, veving, gjenger, fiber&#10;&#10;KI-generert innhold kan være feil.">
            <a:extLst>
              <a:ext uri="{FF2B5EF4-FFF2-40B4-BE49-F238E27FC236}">
                <a16:creationId xmlns:a16="http://schemas.microsoft.com/office/drawing/2014/main" id="{E9FB644D-A50B-232F-55DF-E4CC88FF7E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4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4726E-8524-4D73-9A5B-C0B2389D3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F1F4EF9D-51AA-46EC-3819-D74B4607FB02}"/>
              </a:ext>
            </a:extLst>
          </p:cNvPr>
          <p:cNvSpPr/>
          <p:nvPr/>
        </p:nvSpPr>
        <p:spPr>
          <a:xfrm>
            <a:off x="6949708" y="3732593"/>
            <a:ext cx="6134177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5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Åmot  kulturskole</a:t>
            </a:r>
          </a:p>
          <a:p>
            <a:r>
              <a:rPr lang="nb-NO" sz="2300" b="1" spc="50" dirty="0">
                <a:ln w="9525" cmpd="sng">
                  <a:solidFill>
                    <a:schemeClr val="accent2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ptos Narrow" panose="020B0004020202020204" pitchFamily="34" charset="0"/>
              </a:rPr>
              <a:t>Plante- og soppfarging av garn</a:t>
            </a:r>
          </a:p>
          <a:p>
            <a:endParaRPr lang="nb-NO" sz="4500" b="1" spc="50" dirty="0">
              <a:ln w="9525" cmpd="sng">
                <a:solidFill>
                  <a:schemeClr val="accent2">
                    <a:lumMod val="40000"/>
                    <a:lumOff val="60000"/>
                  </a:schemeClr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Aptos Narrow" panose="020B0004020202020204" pitchFamily="34" charset="0"/>
            </a:endParaRPr>
          </a:p>
        </p:txBody>
      </p:sp>
      <p:pic>
        <p:nvPicPr>
          <p:cNvPr id="4" name="Bilde 3" descr="Et bilde som inneholder nål, gjenger, innendørs, saks&#10;&#10;KI-generert innhold kan være feil.">
            <a:extLst>
              <a:ext uri="{FF2B5EF4-FFF2-40B4-BE49-F238E27FC236}">
                <a16:creationId xmlns:a16="http://schemas.microsoft.com/office/drawing/2014/main" id="{B5E6CCFF-FFBB-1904-99DD-12C3E200B9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58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1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367F7-45A0-F331-6846-CA9E867B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Blomsterdesign, innendørs, vase, blomster&#10;&#10;KI-generert innhold kan være feil.">
            <a:extLst>
              <a:ext uri="{FF2B5EF4-FFF2-40B4-BE49-F238E27FC236}">
                <a16:creationId xmlns:a16="http://schemas.microsoft.com/office/drawing/2014/main" id="{FB9DBEEE-00AE-E0B9-0738-940303D097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6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B75B9-8CDE-C356-3CEA-8730A4ACE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blomster, person, Blomsterdesign, Blomsterdekoratør&#10;&#10;KI-generert innhold kan være feil.">
            <a:extLst>
              <a:ext uri="{FF2B5EF4-FFF2-40B4-BE49-F238E27FC236}">
                <a16:creationId xmlns:a16="http://schemas.microsoft.com/office/drawing/2014/main" id="{61AA70FD-3725-01F5-F39D-529748F28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05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2D94A-AE1A-FAFD-B8BF-496573CFB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natt, tipi, konstruksjon, utendørs&#10;&#10;KI-generert innhold kan være feil.">
            <a:extLst>
              <a:ext uri="{FF2B5EF4-FFF2-40B4-BE49-F238E27FC236}">
                <a16:creationId xmlns:a16="http://schemas.microsoft.com/office/drawing/2014/main" id="{116F2604-ABBD-492D-BF63-A437316D2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3" name="Bilde 2" descr="Et bilde som inneholder person, nål, negl, innendørs&#10;&#10;KI-generert innhold kan være feil.">
            <a:extLst>
              <a:ext uri="{FF2B5EF4-FFF2-40B4-BE49-F238E27FC236}">
                <a16:creationId xmlns:a16="http://schemas.microsoft.com/office/drawing/2014/main" id="{089AED76-412F-9453-1D87-24E88C2FD4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2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AB491-B8F5-1862-952C-647C79608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D5EDDBE2-AB8A-09D6-2504-7F4357E2B943}"/>
              </a:ext>
            </a:extLst>
          </p:cNvPr>
          <p:cNvSpPr txBox="1"/>
          <p:nvPr/>
        </p:nvSpPr>
        <p:spPr>
          <a:xfrm>
            <a:off x="808171" y="2574159"/>
            <a:ext cx="105756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b="1" dirty="0">
                <a:ln w="10160">
                  <a:solidFill>
                    <a:schemeClr val="accent1">
                      <a:lumMod val="40000"/>
                      <a:lumOff val="60000"/>
                    </a:schemeClr>
                  </a:solidFill>
                  <a:prstDash val="solid"/>
                </a:ln>
                <a:blipFill>
                  <a:blip r:embed="rId5"/>
                  <a:tile tx="0" ty="0" sx="100000" sy="100000" flip="none" algn="tl"/>
                </a:blip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ptos Narrow" panose="020B0004020202020204" pitchFamily="34" charset="0"/>
              </a:rPr>
              <a:t>Håndverksløftet  i kulturskolen </a:t>
            </a:r>
          </a:p>
        </p:txBody>
      </p:sp>
      <p:pic>
        <p:nvPicPr>
          <p:cNvPr id="2" name="Starstuff - Vangelis">
            <a:hlinkClick r:id="" action="ppaction://media"/>
            <a:extLst>
              <a:ext uri="{FF2B5EF4-FFF2-40B4-BE49-F238E27FC236}">
                <a16:creationId xmlns:a16="http://schemas.microsoft.com/office/drawing/2014/main" id="{EA7D77A4-4242-4D9C-6726-7EF7682B91F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4" name="Bilde 3" descr="Et bilde som inneholder Font, Grafikk, logo, skjermbilde&#10;&#10;KI-generert innhold kan være feil.">
            <a:extLst>
              <a:ext uri="{FF2B5EF4-FFF2-40B4-BE49-F238E27FC236}">
                <a16:creationId xmlns:a16="http://schemas.microsoft.com/office/drawing/2014/main" id="{CAFA5DA9-E700-5F6A-B929-F1665EC644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23" y="5735388"/>
            <a:ext cx="3606877" cy="772254"/>
          </a:xfrm>
          <a:prstGeom prst="rect">
            <a:avLst/>
          </a:prstGeom>
        </p:spPr>
      </p:pic>
      <p:pic>
        <p:nvPicPr>
          <p:cNvPr id="3" name="Bilde 2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D5A208FD-D0ED-9625-23DD-63D10C8AF8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837" y="4820289"/>
            <a:ext cx="2313368" cy="915098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6195620B-D4D1-24CC-8396-084F05C07655}"/>
              </a:ext>
            </a:extLst>
          </p:cNvPr>
          <p:cNvSpPr/>
          <p:nvPr/>
        </p:nvSpPr>
        <p:spPr>
          <a:xfrm>
            <a:off x="7026479" y="5595161"/>
            <a:ext cx="2111191" cy="6975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sort, mørke&#10;&#10;KI-generert innhold kan være feil.">
            <a:extLst>
              <a:ext uri="{FF2B5EF4-FFF2-40B4-BE49-F238E27FC236}">
                <a16:creationId xmlns:a16="http://schemas.microsoft.com/office/drawing/2014/main" id="{D32B8ED4-EC94-264A-242B-BDFF8A8B3D6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26" y="5534645"/>
            <a:ext cx="2128108" cy="8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3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1367</TotalTime>
  <Words>216</Words>
  <Application>Microsoft Office PowerPoint</Application>
  <PresentationFormat>Breiskjerm</PresentationFormat>
  <Paragraphs>69</Paragraphs>
  <Slides>94</Slides>
  <Notes>3</Notes>
  <HiddenSlides>0</HiddenSlides>
  <MMClips>2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94</vt:i4>
      </vt:variant>
    </vt:vector>
  </HeadingPairs>
  <TitlesOfParts>
    <vt:vector size="99" baseType="lpstr">
      <vt:lpstr>Aptos Narrow</vt:lpstr>
      <vt:lpstr>Arial</vt:lpstr>
      <vt:lpstr>Calibri</vt:lpstr>
      <vt:lpstr>Calibri Light</vt:lpstr>
      <vt:lpstr>Office 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Fabiola Charry</dc:creator>
  <cp:lastModifiedBy>Roy Arne Fylkesnes</cp:lastModifiedBy>
  <cp:revision>104</cp:revision>
  <dcterms:created xsi:type="dcterms:W3CDTF">2016-08-31T13:39:22Z</dcterms:created>
  <dcterms:modified xsi:type="dcterms:W3CDTF">2026-02-20T14:01:13Z</dcterms:modified>
</cp:coreProperties>
</file>